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4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49" r:id="rId1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>
      <p:cViewPr varScale="1">
        <p:scale>
          <a:sx n="87" d="100"/>
          <a:sy n="87" d="100"/>
        </p:scale>
        <p:origin x="1181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7-9-2017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7-9-2017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LG32 </a:t>
            </a:r>
            <a:r>
              <a:rPr lang="nl-NL" sz="6000" smtClean="0"/>
              <a:t>- 2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</a:t>
            </a:r>
            <a:r>
              <a:rPr lang="nl-NL" dirty="0" smtClean="0"/>
              <a:t> manieren van afschrijven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4005064"/>
            <a:ext cx="6635080" cy="4929411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560240" y="1372589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nl-NL" sz="3600" u="sng" dirty="0" smtClean="0"/>
              <a:t>Vervangingswaarde </a:t>
            </a:r>
            <a:r>
              <a:rPr lang="nl-NL" sz="3600" u="sng" dirty="0"/>
              <a:t>– restwaarde</a:t>
            </a:r>
            <a:endParaRPr lang="nl-NL" sz="3600" dirty="0"/>
          </a:p>
          <a:p>
            <a:r>
              <a:rPr lang="nl-NL" sz="3600" dirty="0"/>
              <a:t>	Economische levensduur</a:t>
            </a:r>
          </a:p>
          <a:p>
            <a:endParaRPr lang="nl-NL" sz="3600" dirty="0" smtClean="0"/>
          </a:p>
          <a:p>
            <a:endParaRPr lang="nl-NL" sz="3600" dirty="0"/>
          </a:p>
          <a:p>
            <a:r>
              <a:rPr lang="nl-NL" sz="3600" dirty="0" smtClean="0"/>
              <a:t>2</a:t>
            </a:r>
            <a:r>
              <a:rPr lang="nl-NL" sz="3600" dirty="0"/>
              <a:t>. Vast percentage van de </a:t>
            </a:r>
            <a:r>
              <a:rPr lang="nl-NL" sz="3600" dirty="0" smtClean="0"/>
              <a:t>vervangingswaarde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77316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de opgaven.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opgave 1 t/m 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4774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58" y="1700808"/>
            <a:ext cx="8974882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71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22" y="1700808"/>
            <a:ext cx="8272166" cy="3214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23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4" y="2276873"/>
            <a:ext cx="8259154" cy="210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00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Overige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Rentekosten.</a:t>
            </a:r>
          </a:p>
          <a:p>
            <a:pPr lvl="1"/>
            <a:r>
              <a:rPr lang="nl-NL" dirty="0" smtClean="0"/>
              <a:t>Geld lenen kost geld</a:t>
            </a:r>
          </a:p>
          <a:p>
            <a:pPr lvl="1"/>
            <a:r>
              <a:rPr lang="nl-NL" dirty="0" smtClean="0"/>
              <a:t>Eigen geld moet iets opleveren</a:t>
            </a:r>
          </a:p>
          <a:p>
            <a:pPr lvl="1"/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780928"/>
            <a:ext cx="6300192" cy="390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54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Rentekosten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929411"/>
          </a:xfrm>
        </p:spPr>
        <p:txBody>
          <a:bodyPr/>
          <a:lstStyle/>
          <a:p>
            <a:pPr marL="0" indent="0">
              <a:buNone/>
            </a:pPr>
            <a:endParaRPr lang="nl-NL" u="sng" dirty="0" smtClean="0"/>
          </a:p>
          <a:p>
            <a:pPr marL="0" indent="0">
              <a:buNone/>
            </a:pPr>
            <a:r>
              <a:rPr lang="nl-NL" u="sng" dirty="0" smtClean="0"/>
              <a:t>Aanschafwaarde + Restwaarde</a:t>
            </a:r>
            <a:r>
              <a:rPr lang="nl-NL" dirty="0" smtClean="0"/>
              <a:t>     x de rentevoet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857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opdracht 6 t/m 10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713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Aanwezigheidsregistratie</a:t>
            </a:r>
          </a:p>
          <a:p>
            <a:r>
              <a:rPr lang="nl-NL" dirty="0" smtClean="0"/>
              <a:t>Herhaling vorige week</a:t>
            </a:r>
            <a:endParaRPr lang="nl-NL" dirty="0"/>
          </a:p>
          <a:p>
            <a:r>
              <a:rPr lang="nl-NL" dirty="0" smtClean="0"/>
              <a:t>Verder met de stof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01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 tarief vraag je aan de klant?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Kostprijs</a:t>
            </a:r>
          </a:p>
          <a:p>
            <a:r>
              <a:rPr lang="nl-NL" dirty="0" smtClean="0"/>
              <a:t>Concurrentie</a:t>
            </a:r>
          </a:p>
          <a:p>
            <a:r>
              <a:rPr lang="nl-NL" dirty="0" smtClean="0"/>
              <a:t>Hoeveelheid werk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Grote verschillen tussen regio’s</a:t>
            </a:r>
          </a:p>
          <a:p>
            <a:r>
              <a:rPr lang="nl-NL" dirty="0" smtClean="0"/>
              <a:t>Verschillen tussen bedrijven</a:t>
            </a:r>
          </a:p>
          <a:p>
            <a:r>
              <a:rPr lang="nl-NL" dirty="0" smtClean="0"/>
              <a:t>Zelfs verschillen tussen klanten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026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kosten heeft een machine?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1196752"/>
            <a:ext cx="6851104" cy="4929411"/>
          </a:xfrm>
        </p:spPr>
        <p:txBody>
          <a:bodyPr/>
          <a:lstStyle/>
          <a:p>
            <a:endParaRPr lang="nl-NL" dirty="0"/>
          </a:p>
          <a:p>
            <a:r>
              <a:rPr lang="nl-NL" dirty="0" smtClean="0"/>
              <a:t>Kunnen we een onderverdeling maken?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356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Afschrijving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afschrijving?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508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66528" y="80628"/>
            <a:ext cx="7005464" cy="648072"/>
          </a:xfrm>
        </p:spPr>
        <p:txBody>
          <a:bodyPr/>
          <a:lstStyle/>
          <a:p>
            <a:r>
              <a:rPr lang="nl-NL" dirty="0" smtClean="0"/>
              <a:t>Waardevermindering productiemiddelen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709300"/>
            <a:ext cx="6635080" cy="4929411"/>
          </a:xfrm>
        </p:spPr>
        <p:txBody>
          <a:bodyPr/>
          <a:lstStyle/>
          <a:p>
            <a:r>
              <a:rPr lang="nl-NL" dirty="0" smtClean="0"/>
              <a:t>Gebruik (of juist niet)</a:t>
            </a:r>
          </a:p>
          <a:p>
            <a:r>
              <a:rPr lang="nl-NL" dirty="0" smtClean="0"/>
              <a:t>Slijtage</a:t>
            </a:r>
          </a:p>
          <a:p>
            <a:r>
              <a:rPr lang="nl-NL" dirty="0" smtClean="0"/>
              <a:t>Modernere machines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780928"/>
            <a:ext cx="6300192" cy="390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30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116767"/>
            <a:ext cx="6635080" cy="4929411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188641"/>
            <a:ext cx="4927476" cy="315267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8" y="3485328"/>
            <a:ext cx="5210904" cy="3295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16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Aanschafwaarde</a:t>
            </a:r>
          </a:p>
          <a:p>
            <a:r>
              <a:rPr lang="nl-NL" dirty="0" smtClean="0"/>
              <a:t>Vervangingswaarde</a:t>
            </a:r>
          </a:p>
          <a:p>
            <a:pPr marL="0" indent="0">
              <a:buNone/>
            </a:pPr>
            <a:endParaRPr lang="nl-NL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65988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Levensduur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Technische levensduur</a:t>
            </a:r>
          </a:p>
          <a:p>
            <a:r>
              <a:rPr lang="nl-NL" dirty="0" smtClean="0"/>
              <a:t>Economische levensduur</a:t>
            </a:r>
          </a:p>
          <a:p>
            <a:r>
              <a:rPr lang="nl-NL" dirty="0" smtClean="0"/>
              <a:t>Gebruiksuren </a:t>
            </a:r>
          </a:p>
          <a:p>
            <a:pPr lvl="1"/>
            <a:r>
              <a:rPr lang="nl-NL" dirty="0" smtClean="0"/>
              <a:t>Totaal</a:t>
            </a:r>
          </a:p>
          <a:p>
            <a:pPr lvl="1"/>
            <a:r>
              <a:rPr lang="nl-NL" dirty="0" smtClean="0"/>
              <a:t>Per jaar</a:t>
            </a:r>
          </a:p>
          <a:p>
            <a:pPr lvl="1"/>
            <a:r>
              <a:rPr lang="nl-NL" dirty="0" smtClean="0"/>
              <a:t>Door te berekenen aan de klant</a:t>
            </a:r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663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146</Words>
  <Application>Microsoft Office PowerPoint</Application>
  <PresentationFormat>Diavoorstelling (4:3)</PresentationFormat>
  <Paragraphs>55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1" baseType="lpstr">
      <vt:lpstr>Arial</vt:lpstr>
      <vt:lpstr>Calibri</vt:lpstr>
      <vt:lpstr>Kantoorthema</vt:lpstr>
      <vt:lpstr>PowerPoint-presentatie</vt:lpstr>
      <vt:lpstr>Wat gaan we vandaag doen?</vt:lpstr>
      <vt:lpstr>Welk tarief vraag je aan de klant?</vt:lpstr>
      <vt:lpstr>Welke kosten heeft een machine?</vt:lpstr>
      <vt:lpstr>Afschrijving</vt:lpstr>
      <vt:lpstr>Waardevermindering productiemiddelen</vt:lpstr>
      <vt:lpstr>PowerPoint-presentatie</vt:lpstr>
      <vt:lpstr>PowerPoint-presentatie</vt:lpstr>
      <vt:lpstr>Levensduur</vt:lpstr>
      <vt:lpstr>2 manieren van afschrijven</vt:lpstr>
      <vt:lpstr>Maak de opgaven.</vt:lpstr>
      <vt:lpstr>Antwoorden</vt:lpstr>
      <vt:lpstr>Antwoorden</vt:lpstr>
      <vt:lpstr>Antwoorden</vt:lpstr>
      <vt:lpstr>Overige kosten</vt:lpstr>
      <vt:lpstr>Rentekosten</vt:lpstr>
      <vt:lpstr>Opdrachten</vt:lpstr>
      <vt:lpstr>Dat was ‘m!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40</cp:revision>
  <dcterms:created xsi:type="dcterms:W3CDTF">2013-11-15T15:05:42Z</dcterms:created>
  <dcterms:modified xsi:type="dcterms:W3CDTF">2017-09-07T08:31:48Z</dcterms:modified>
</cp:coreProperties>
</file>